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1326" r:id="rId5"/>
    <p:sldId id="1324" r:id="rId6"/>
    <p:sldId id="1347" r:id="rId7"/>
    <p:sldId id="1345" r:id="rId8"/>
    <p:sldId id="1346" r:id="rId9"/>
    <p:sldId id="131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13DA5"/>
    <a:srgbClr val="0070C0"/>
    <a:srgbClr val="FAA61A"/>
    <a:srgbClr val="290AD9"/>
    <a:srgbClr val="A50022"/>
    <a:srgbClr val="70BF54"/>
    <a:srgbClr val="00B5D5"/>
    <a:srgbClr val="36B5C5"/>
    <a:srgbClr val="007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03158-4AE4-41C3-9D24-E399C14EE8C3}" v="3" dt="2023-05-29T06:24:15.732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0"/>
    <p:restoredTop sz="93197"/>
  </p:normalViewPr>
  <p:slideViewPr>
    <p:cSldViewPr snapToGrid="0" snapToObjects="1" showGuides="1">
      <p:cViewPr varScale="1">
        <p:scale>
          <a:sx n="90" d="100"/>
          <a:sy n="90" d="100"/>
        </p:scale>
        <p:origin x="195" y="33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over" userId="ddda4342-5361-46c7-9e97-6d1bc11a3d1b" providerId="ADAL" clId="{C8C03158-4AE4-41C3-9D24-E399C14EE8C3}"/>
    <pc:docChg chg="undo custSel addSld modSld">
      <pc:chgData name="Brian Cover" userId="ddda4342-5361-46c7-9e97-6d1bc11a3d1b" providerId="ADAL" clId="{C8C03158-4AE4-41C3-9D24-E399C14EE8C3}" dt="2023-05-29T13:07:20.946" v="409" actId="115"/>
      <pc:docMkLst>
        <pc:docMk/>
      </pc:docMkLst>
      <pc:sldChg chg="modSp mod">
        <pc:chgData name="Brian Cover" userId="ddda4342-5361-46c7-9e97-6d1bc11a3d1b" providerId="ADAL" clId="{C8C03158-4AE4-41C3-9D24-E399C14EE8C3}" dt="2023-05-29T06:21:47.501" v="60" actId="948"/>
        <pc:sldMkLst>
          <pc:docMk/>
          <pc:sldMk cId="1466623680" sldId="1324"/>
        </pc:sldMkLst>
        <pc:spChg chg="mod">
          <ac:chgData name="Brian Cover" userId="ddda4342-5361-46c7-9e97-6d1bc11a3d1b" providerId="ADAL" clId="{C8C03158-4AE4-41C3-9D24-E399C14EE8C3}" dt="2023-05-29T06:21:47.501" v="60" actId="948"/>
          <ac:spMkLst>
            <pc:docMk/>
            <pc:sldMk cId="1466623680" sldId="1324"/>
            <ac:spMk id="2" creationId="{01498EB4-4ECC-C831-FD3B-686D5252F5E7}"/>
          </ac:spMkLst>
        </pc:spChg>
        <pc:spChg chg="mod">
          <ac:chgData name="Brian Cover" userId="ddda4342-5361-46c7-9e97-6d1bc11a3d1b" providerId="ADAL" clId="{C8C03158-4AE4-41C3-9D24-E399C14EE8C3}" dt="2023-05-29T06:21:25.346" v="57" actId="20577"/>
          <ac:spMkLst>
            <pc:docMk/>
            <pc:sldMk cId="1466623680" sldId="1324"/>
            <ac:spMk id="8" creationId="{B5BC377C-C613-578C-AFA6-04181F81FE95}"/>
          </ac:spMkLst>
        </pc:spChg>
      </pc:sldChg>
      <pc:sldChg chg="modSp mod">
        <pc:chgData name="Brian Cover" userId="ddda4342-5361-46c7-9e97-6d1bc11a3d1b" providerId="ADAL" clId="{C8C03158-4AE4-41C3-9D24-E399C14EE8C3}" dt="2023-05-29T06:25:28.575" v="185" actId="20577"/>
        <pc:sldMkLst>
          <pc:docMk/>
          <pc:sldMk cId="848427124" sldId="1326"/>
        </pc:sldMkLst>
        <pc:spChg chg="mod">
          <ac:chgData name="Brian Cover" userId="ddda4342-5361-46c7-9e97-6d1bc11a3d1b" providerId="ADAL" clId="{C8C03158-4AE4-41C3-9D24-E399C14EE8C3}" dt="2023-05-29T06:25:05.023" v="180" actId="20577"/>
          <ac:spMkLst>
            <pc:docMk/>
            <pc:sldMk cId="848427124" sldId="1326"/>
            <ac:spMk id="3" creationId="{B03144F4-5698-74E7-D66F-4371DD61C451}"/>
          </ac:spMkLst>
        </pc:spChg>
        <pc:spChg chg="mod">
          <ac:chgData name="Brian Cover" userId="ddda4342-5361-46c7-9e97-6d1bc11a3d1b" providerId="ADAL" clId="{C8C03158-4AE4-41C3-9D24-E399C14EE8C3}" dt="2023-05-29T06:25:28.575" v="185" actId="20577"/>
          <ac:spMkLst>
            <pc:docMk/>
            <pc:sldMk cId="848427124" sldId="1326"/>
            <ac:spMk id="4" creationId="{04E371C8-146F-BD8E-1D9F-6BA4929F87FE}"/>
          </ac:spMkLst>
        </pc:spChg>
      </pc:sldChg>
      <pc:sldChg chg="modSp mod">
        <pc:chgData name="Brian Cover" userId="ddda4342-5361-46c7-9e97-6d1bc11a3d1b" providerId="ADAL" clId="{C8C03158-4AE4-41C3-9D24-E399C14EE8C3}" dt="2023-05-29T06:22:30.147" v="65" actId="20577"/>
        <pc:sldMkLst>
          <pc:docMk/>
          <pc:sldMk cId="3480965417" sldId="1345"/>
        </pc:sldMkLst>
        <pc:spChg chg="mod">
          <ac:chgData name="Brian Cover" userId="ddda4342-5361-46c7-9e97-6d1bc11a3d1b" providerId="ADAL" clId="{C8C03158-4AE4-41C3-9D24-E399C14EE8C3}" dt="2023-05-29T06:22:30.147" v="65" actId="20577"/>
          <ac:spMkLst>
            <pc:docMk/>
            <pc:sldMk cId="3480965417" sldId="1345"/>
            <ac:spMk id="2" creationId="{01498EB4-4ECC-C831-FD3B-686D5252F5E7}"/>
          </ac:spMkLst>
        </pc:spChg>
      </pc:sldChg>
      <pc:sldChg chg="modSp mod">
        <pc:chgData name="Brian Cover" userId="ddda4342-5361-46c7-9e97-6d1bc11a3d1b" providerId="ADAL" clId="{C8C03158-4AE4-41C3-9D24-E399C14EE8C3}" dt="2023-05-29T13:07:20.946" v="409" actId="115"/>
        <pc:sldMkLst>
          <pc:docMk/>
          <pc:sldMk cId="2333650882" sldId="1346"/>
        </pc:sldMkLst>
        <pc:spChg chg="mod">
          <ac:chgData name="Brian Cover" userId="ddda4342-5361-46c7-9e97-6d1bc11a3d1b" providerId="ADAL" clId="{C8C03158-4AE4-41C3-9D24-E399C14EE8C3}" dt="2023-05-29T13:07:20.946" v="409" actId="115"/>
          <ac:spMkLst>
            <pc:docMk/>
            <pc:sldMk cId="2333650882" sldId="1346"/>
            <ac:spMk id="2" creationId="{01498EB4-4ECC-C831-FD3B-686D5252F5E7}"/>
          </ac:spMkLst>
        </pc:spChg>
        <pc:spChg chg="mod">
          <ac:chgData name="Brian Cover" userId="ddda4342-5361-46c7-9e97-6d1bc11a3d1b" providerId="ADAL" clId="{C8C03158-4AE4-41C3-9D24-E399C14EE8C3}" dt="2023-05-29T06:20:45.060" v="4" actId="20577"/>
          <ac:spMkLst>
            <pc:docMk/>
            <pc:sldMk cId="2333650882" sldId="1346"/>
            <ac:spMk id="8" creationId="{B5BC377C-C613-578C-AFA6-04181F81FE95}"/>
          </ac:spMkLst>
        </pc:spChg>
      </pc:sldChg>
      <pc:sldChg chg="addSp delSp modSp add mod">
        <pc:chgData name="Brian Cover" userId="ddda4342-5361-46c7-9e97-6d1bc11a3d1b" providerId="ADAL" clId="{C8C03158-4AE4-41C3-9D24-E399C14EE8C3}" dt="2023-05-29T06:24:15.732" v="75"/>
        <pc:sldMkLst>
          <pc:docMk/>
          <pc:sldMk cId="4179050147" sldId="1347"/>
        </pc:sldMkLst>
        <pc:spChg chg="del">
          <ac:chgData name="Brian Cover" userId="ddda4342-5361-46c7-9e97-6d1bc11a3d1b" providerId="ADAL" clId="{C8C03158-4AE4-41C3-9D24-E399C14EE8C3}" dt="2023-05-29T06:23:49.007" v="72" actId="478"/>
          <ac:spMkLst>
            <pc:docMk/>
            <pc:sldMk cId="4179050147" sldId="1347"/>
            <ac:spMk id="2" creationId="{01498EB4-4ECC-C831-FD3B-686D5252F5E7}"/>
          </ac:spMkLst>
        </pc:spChg>
        <pc:spChg chg="add mod">
          <ac:chgData name="Brian Cover" userId="ddda4342-5361-46c7-9e97-6d1bc11a3d1b" providerId="ADAL" clId="{C8C03158-4AE4-41C3-9D24-E399C14EE8C3}" dt="2023-05-29T06:24:15.732" v="75"/>
          <ac:spMkLst>
            <pc:docMk/>
            <pc:sldMk cId="4179050147" sldId="1347"/>
            <ac:spMk id="5" creationId="{CDABF105-7E38-591B-713F-4743E17F393C}"/>
          </ac:spMkLst>
        </pc:spChg>
        <pc:spChg chg="add mod">
          <ac:chgData name="Brian Cover" userId="ddda4342-5361-46c7-9e97-6d1bc11a3d1b" providerId="ADAL" clId="{C8C03158-4AE4-41C3-9D24-E399C14EE8C3}" dt="2023-05-29T06:24:15.732" v="75"/>
          <ac:spMkLst>
            <pc:docMk/>
            <pc:sldMk cId="4179050147" sldId="1347"/>
            <ac:spMk id="7" creationId="{716F6F93-096E-0D04-E28B-B67B34A36937}"/>
          </ac:spMkLst>
        </pc:spChg>
        <pc:spChg chg="add mod">
          <ac:chgData name="Brian Cover" userId="ddda4342-5361-46c7-9e97-6d1bc11a3d1b" providerId="ADAL" clId="{C8C03158-4AE4-41C3-9D24-E399C14EE8C3}" dt="2023-05-29T06:24:15.732" v="75"/>
          <ac:spMkLst>
            <pc:docMk/>
            <pc:sldMk cId="4179050147" sldId="1347"/>
            <ac:spMk id="9" creationId="{89E278CD-4B02-2CC1-F83D-6028636E7710}"/>
          </ac:spMkLst>
        </pc:spChg>
        <pc:spChg chg="add mod">
          <ac:chgData name="Brian Cover" userId="ddda4342-5361-46c7-9e97-6d1bc11a3d1b" providerId="ADAL" clId="{C8C03158-4AE4-41C3-9D24-E399C14EE8C3}" dt="2023-05-29T06:24:15.732" v="75"/>
          <ac:spMkLst>
            <pc:docMk/>
            <pc:sldMk cId="4179050147" sldId="1347"/>
            <ac:spMk id="10" creationId="{B1BEBF6C-84B8-15E9-12C9-5D1D390899FE}"/>
          </ac:spMkLst>
        </pc:spChg>
        <pc:spChg chg="add mod">
          <ac:chgData name="Brian Cover" userId="ddda4342-5361-46c7-9e97-6d1bc11a3d1b" providerId="ADAL" clId="{C8C03158-4AE4-41C3-9D24-E399C14EE8C3}" dt="2023-05-29T06:24:15.732" v="75"/>
          <ac:spMkLst>
            <pc:docMk/>
            <pc:sldMk cId="4179050147" sldId="1347"/>
            <ac:spMk id="11" creationId="{9C5B85BB-9E82-41B0-880C-224B719E07C1}"/>
          </ac:spMkLst>
        </pc:spChg>
        <pc:picChg chg="add del mod">
          <ac:chgData name="Brian Cover" userId="ddda4342-5361-46c7-9e97-6d1bc11a3d1b" providerId="ADAL" clId="{C8C03158-4AE4-41C3-9D24-E399C14EE8C3}" dt="2023-05-29T06:23:55.679" v="74"/>
          <ac:picMkLst>
            <pc:docMk/>
            <pc:sldMk cId="4179050147" sldId="1347"/>
            <ac:picMk id="3" creationId="{BD1627ED-2778-2556-D019-CA9F532DED3D}"/>
          </ac:picMkLst>
        </pc:picChg>
        <pc:picChg chg="add mod">
          <ac:chgData name="Brian Cover" userId="ddda4342-5361-46c7-9e97-6d1bc11a3d1b" providerId="ADAL" clId="{C8C03158-4AE4-41C3-9D24-E399C14EE8C3}" dt="2023-05-29T06:24:15.732" v="75"/>
          <ac:picMkLst>
            <pc:docMk/>
            <pc:sldMk cId="4179050147" sldId="1347"/>
            <ac:picMk id="4" creationId="{DF514475-1675-7153-EAC8-B2B8222123F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29/05/2023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1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8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DB20-D4A1-4748-BA66-A2B3CA732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24669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41492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222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Arial" panose="020B0604020202020204" pitchFamily="34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064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7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49" r:id="rId3"/>
    <p:sldLayoutId id="2147483658" r:id="rId4"/>
    <p:sldLayoutId id="2147483659" r:id="rId5"/>
    <p:sldLayoutId id="2147483660" r:id="rId6"/>
    <p:sldLayoutId id="2147483672" r:id="rId7"/>
    <p:sldLayoutId id="2147483671" r:id="rId8"/>
    <p:sldLayoutId id="214748367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5"/>
            <a:ext cx="9695699" cy="685800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03144F4-5698-74E7-D66F-4371DD61C451}"/>
              </a:ext>
            </a:extLst>
          </p:cNvPr>
          <p:cNvSpPr/>
          <p:nvPr/>
        </p:nvSpPr>
        <p:spPr>
          <a:xfrm>
            <a:off x="937397" y="1209621"/>
            <a:ext cx="10317204" cy="8389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2600" dirty="0">
                <a:solidFill>
                  <a:srgbClr val="005BAA"/>
                </a:solidFill>
                <a:cs typeface="Calibri" panose="020F0502020204030204" pitchFamily="34" charset="0"/>
              </a:rPr>
              <a:t>Use of Cash Surplus Arising from</a:t>
            </a:r>
          </a:p>
          <a:p>
            <a:pPr algn="ctr">
              <a:lnSpc>
                <a:spcPts val="3360"/>
              </a:lnSpc>
              <a:defRPr sz="1800"/>
            </a:pPr>
            <a:r>
              <a:rPr lang="en-US" sz="2600" dirty="0">
                <a:solidFill>
                  <a:srgbClr val="005BAA"/>
                </a:solidFill>
                <a:cs typeface="Calibri" panose="020F0502020204030204" pitchFamily="34" charset="0"/>
              </a:rPr>
              <a:t>the Eighteenth Financial Period (2020-2023)</a:t>
            </a:r>
            <a:endParaRPr lang="en-US" sz="2600" dirty="0">
              <a:solidFill>
                <a:srgbClr val="005BAA"/>
              </a:solidFill>
              <a:cs typeface="Calibri" panose="020F0502020204030204" pitchFamily="34" charset="0"/>
              <a:sym typeface="Montserrat-Regular"/>
            </a:endParaRP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-1" y="2292606"/>
            <a:ext cx="12191999" cy="80021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  <a:t>Cg-19/Doc. </a:t>
            </a:r>
            <a:r>
              <a:rPr lang="de-DE" sz="2600">
                <a:solidFill>
                  <a:srgbClr val="005BAA"/>
                </a:solidFill>
                <a:cs typeface="Calibri" panose="020F0502020204030204" pitchFamily="34" charset="0"/>
              </a:rPr>
              <a:t>6.3(1)</a:t>
            </a:r>
            <a:b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</a:br>
            <a:r>
              <a:rPr lang="de-DE" sz="2600" dirty="0">
                <a:solidFill>
                  <a:srgbClr val="005BAA"/>
                </a:solidFill>
                <a:cs typeface="Calibri" panose="020F0502020204030204" pitchFamily="34" charset="0"/>
              </a:rPr>
              <a:t>30 May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71" y="3859872"/>
            <a:ext cx="4498857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83789"/>
              </p:ext>
            </p:extLst>
          </p:nvPr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kern="1000" spc="-1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-Regular"/>
              </a:rPr>
              <a:t>Forecast Cash Surplus / Deficit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Started 18th Financial Period with a deficit of nearly CHF 3 million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Assume outstanding contributions consistent with the end of 2022 levels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Limited interest due to low rates during most of 18th Financial Period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Assumes full expenditure, including carryover, in 2023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Savings incurred on prior year obligations due to pay-cut decision and certain planned activities that could not be completed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Forecast small cash surplus, but final amount will only be known in 2025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dirty="0"/>
              <a:t>Financial Regulation 9.1 states that cash surpluses “shall be credited on the basis of the scale of assessments to the Members”</a:t>
            </a:r>
          </a:p>
        </p:txBody>
      </p:sp>
    </p:spTree>
    <p:extLst>
      <p:ext uri="{BB962C8B-B14F-4D97-AF65-F5344CB8AC3E}">
        <p14:creationId xmlns:p14="http://schemas.microsoft.com/office/powerpoint/2010/main" val="14666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kern="1000" spc="-10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Montserrat-Regular"/>
              </a:rPr>
              <a:t>Forecast Cash Surplus / Deficit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14475-1675-7153-EAC8-B2B822212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4"/>
          <a:stretch/>
        </p:blipFill>
        <p:spPr bwMode="auto">
          <a:xfrm>
            <a:off x="1410026" y="1847850"/>
            <a:ext cx="9232735" cy="413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ABF105-7E38-591B-713F-4743E17F393C}"/>
              </a:ext>
            </a:extLst>
          </p:cNvPr>
          <p:cNvSpPr/>
          <p:nvPr/>
        </p:nvSpPr>
        <p:spPr>
          <a:xfrm>
            <a:off x="9877425" y="3233392"/>
            <a:ext cx="904549" cy="2536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6F6F93-096E-0D04-E28B-B67B34A36937}"/>
              </a:ext>
            </a:extLst>
          </p:cNvPr>
          <p:cNvSpPr/>
          <p:nvPr/>
        </p:nvSpPr>
        <p:spPr>
          <a:xfrm>
            <a:off x="5957446" y="2074028"/>
            <a:ext cx="904549" cy="2536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E278CD-4B02-2CC1-F83D-6028636E7710}"/>
              </a:ext>
            </a:extLst>
          </p:cNvPr>
          <p:cNvSpPr/>
          <p:nvPr/>
        </p:nvSpPr>
        <p:spPr>
          <a:xfrm>
            <a:off x="9897847" y="5355997"/>
            <a:ext cx="904549" cy="2536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BEBF6C-84B8-15E9-12C9-5D1D390899FE}"/>
              </a:ext>
            </a:extLst>
          </p:cNvPr>
          <p:cNvSpPr/>
          <p:nvPr/>
        </p:nvSpPr>
        <p:spPr>
          <a:xfrm>
            <a:off x="9889992" y="4603420"/>
            <a:ext cx="904549" cy="2536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5B85BB-9E82-41B0-880C-224B719E07C1}"/>
              </a:ext>
            </a:extLst>
          </p:cNvPr>
          <p:cNvSpPr/>
          <p:nvPr/>
        </p:nvSpPr>
        <p:spPr>
          <a:xfrm>
            <a:off x="9926128" y="5742494"/>
            <a:ext cx="904549" cy="2536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4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FINAC Recommendation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r>
              <a:rPr lang="en-US" sz="2400" b="1" i="1" dirty="0"/>
              <a:t>Recommendation 5:</a:t>
            </a:r>
          </a:p>
          <a:p>
            <a:pPr marL="0" indent="0">
              <a:lnSpc>
                <a:spcPct val="100000"/>
              </a:lnSpc>
              <a:buNone/>
              <a:tabLst>
                <a:tab pos="354965" algn="l"/>
                <a:tab pos="355600" algn="l"/>
              </a:tabLst>
            </a:pPr>
            <a:endParaRPr lang="en-US" sz="2400" b="1" i="1" dirty="0"/>
          </a:p>
          <a:p>
            <a:pPr marL="0" indent="0">
              <a:buNone/>
            </a:pPr>
            <a:r>
              <a:rPr lang="en-GB" sz="2400" dirty="0"/>
              <a:t>“That Congress adopts draft Resolution 6.3(1)/1 (Cg-19) – Use of cash surplus arising from the Eighteenth Financial Period”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809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487771-2A50-271D-E0C8-6EC40F383607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rgbClr val="005BAA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 dirty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sp>
        <p:nvSpPr>
          <p:cNvPr id="8" name="Shape 79">
            <a:extLst>
              <a:ext uri="{FF2B5EF4-FFF2-40B4-BE49-F238E27FC236}">
                <a16:creationId xmlns:a16="http://schemas.microsoft.com/office/drawing/2014/main" id="{B5BC377C-C613-578C-AFA6-04181F81FE95}"/>
              </a:ext>
            </a:extLst>
          </p:cNvPr>
          <p:cNvSpPr/>
          <p:nvPr/>
        </p:nvSpPr>
        <p:spPr>
          <a:xfrm>
            <a:off x="0" y="707621"/>
            <a:ext cx="12192000" cy="4440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de-DE" sz="4000" b="1" dirty="0">
                <a:solidFill>
                  <a:srgbClr val="005BAA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Resolution 6.3(1)/1 (Cg-19) </a:t>
            </a:r>
            <a:endParaRPr lang="en-US" sz="4000" b="1" kern="1000" spc="-10" dirty="0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F11E1-3AC3-E664-8A6B-A4CC4E71E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21" y="4874899"/>
            <a:ext cx="3153923" cy="2083350"/>
          </a:xfrm>
          <a:prstGeom prst="rect">
            <a:avLst/>
          </a:prstGeom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01498EB4-4ECC-C831-FD3B-686D5252F5E7}"/>
              </a:ext>
            </a:extLst>
          </p:cNvPr>
          <p:cNvSpPr txBox="1"/>
          <p:nvPr/>
        </p:nvSpPr>
        <p:spPr>
          <a:xfrm>
            <a:off x="712336" y="1442702"/>
            <a:ext cx="106955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THE WORLD METEOROLOGICAL CONGRESS:</a:t>
            </a:r>
            <a:endParaRPr lang="en-US" sz="2400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Authorizes</a:t>
            </a:r>
            <a:r>
              <a:rPr lang="en-GB" sz="24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the suspension of Financial Regulation 9.1 during the nineteenth financial period (2024-2027), with respect to the distribution of any cash surplus that might arise from the eighteenth financial period (2020-2023),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Delegates</a:t>
            </a:r>
            <a:r>
              <a:rPr lang="en-GB" sz="2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to the Executive Council the allocation of such cash surplus to priority activities.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i="1" u="sng" dirty="0">
                <a:cs typeface="Arial" panose="020B0604020202020204" pitchFamily="34" charset="0"/>
              </a:rPr>
              <a:t>Note:</a:t>
            </a:r>
            <a:r>
              <a:rPr lang="en-GB" sz="2000" i="1" dirty="0">
                <a:cs typeface="Arial" panose="020B0604020202020204" pitchFamily="34" charset="0"/>
              </a:rPr>
              <a:t> resolution text is consistent with the Maximum Expenditure resolution (Cg-19/Doc 3.1(2)) delegating to the EC the allocation of cash surplus to priority activities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36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4" y="1143716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096E52C7-343E-7398-F218-D510FB81F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chemeClr val="bg1"/>
                </a:solidFill>
                <a:ea typeface="Verdana" panose="020B0604030504040204" pitchFamily="34" charset="0"/>
              </a:rPr>
              <a:t>wmo.int</a:t>
            </a: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FDF46DB-8EBB-D42C-13BD-30041423CF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5" y="2791285"/>
            <a:ext cx="6277850" cy="24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523_WMO 150y_PPT templatev2" id="{9FAF83C7-33A7-F541-9838-B433706C4E45}" vid="{9D941852-903D-EF44-AFCD-EE179D86D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CAF269140A5543AF3A8CC154D7AACB" ma:contentTypeVersion="" ma:contentTypeDescription="Create a new document." ma:contentTypeScope="" ma:versionID="cf92dc3f59cd5d365ad3a7b1bd9d15d6">
  <xsd:schema xmlns:xsd="http://www.w3.org/2001/XMLSchema" xmlns:xs="http://www.w3.org/2001/XMLSchema" xmlns:p="http://schemas.microsoft.com/office/2006/metadata/properties" xmlns:ns2="ee524a4b-706c-4f01-afc3-358812d8a041" targetNamespace="http://schemas.microsoft.com/office/2006/metadata/properties" ma:root="true" ma:fieldsID="a1594fc56ff0ef5eb7db85bf8363c850" ns2:_="">
    <xsd:import namespace="ee524a4b-706c-4f01-afc3-358812d8a0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24a4b-706c-4f01-afc3-358812d8a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D0FF1A-30F6-4355-BF92-D2C6860E048B}">
  <ds:schemaRefs>
    <ds:schemaRef ds:uri="http://schemas.microsoft.com/office/2006/metadata/properties"/>
    <ds:schemaRef ds:uri="http://schemas.microsoft.com/office/infopath/2007/PartnerControls"/>
    <ds:schemaRef ds:uri="6cabfcb3-3218-4541-9498-252bc16aed18"/>
    <ds:schemaRef ds:uri="8d66e7b0-b96b-4e95-b8ba-83f7fc28c599"/>
    <ds:schemaRef ds:uri="04082013-c614-43e8-8f56-8882751e3115"/>
    <ds:schemaRef ds:uri="e1ea5536-24b9-4260-9b17-7e1470af8550"/>
  </ds:schemaRefs>
</ds:datastoreItem>
</file>

<file path=customXml/itemProps2.xml><?xml version="1.0" encoding="utf-8"?>
<ds:datastoreItem xmlns:ds="http://schemas.openxmlformats.org/officeDocument/2006/customXml" ds:itemID="{46BE9B05-DB84-41F6-A9A4-7D3DF0C293C1}"/>
</file>

<file path=customXml/itemProps3.xml><?xml version="1.0" encoding="utf-8"?>
<ds:datastoreItem xmlns:ds="http://schemas.openxmlformats.org/officeDocument/2006/customXml" ds:itemID="{3A1C8B6D-2F97-4544-9458-F7C2FD0C8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240523_WMO 150y_PPT templatev2</Template>
  <TotalTime>22</TotalTime>
  <Words>265</Words>
  <Application>Microsoft Office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Verdana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Cover</dc:creator>
  <cp:lastModifiedBy>Brian Cover</cp:lastModifiedBy>
  <cp:revision>3</cp:revision>
  <dcterms:created xsi:type="dcterms:W3CDTF">2023-05-29T06:05:11Z</dcterms:created>
  <dcterms:modified xsi:type="dcterms:W3CDTF">2023-05-29T13:07:25Z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0x0101001FCAF269140A5543AF3A8CC154D7AACB</vt:lpwstr>
  </property>
  <property fmtid="{D5CDD505-2E9C-101B-9397-08002B2CF9AE}" pid="3" name="MediaServiceImageTags">
    <vt:lpwstr/>
  </property>
</Properties>
</file>